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0B90BF"/>
    <a:srgbClr val="33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5CB71326-5A66-4047-8E6F-466ACF3D2997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4D125163-8B83-4ADF-8AB7-6C2FDB91F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71575" y="1244600"/>
            <a:ext cx="4465638" cy="3348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5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xmlns="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3907" y="1157"/>
          <a:ext cx="851" cy="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907" y="1157"/>
                        <a:ext cx="851" cy="1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xmlns="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128" y="2"/>
            <a:ext cx="85045" cy="113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70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116963A7-BC97-48B9-8DF6-0262C092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42852"/>
            <a:ext cx="8893652" cy="935534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 МУНИЦИПАЛЬНЫХ ОБРАЗОВАНИЙ ПО УРОВНЮ ОТКРЫТОСТИ БЮДЖЕТНЫХ ДАННЫХ ЗА 2024 ГОД</a:t>
            </a:r>
          </a:p>
        </p:txBody>
      </p: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xmlns="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8722703" y="6503967"/>
            <a:ext cx="400050" cy="365125"/>
          </a:xfrm>
          <a:prstGeom prst="rect">
            <a:avLst/>
          </a:prstGeom>
        </p:spPr>
        <p:txBody>
          <a:bodyPr vert="horz" lIns="76635" tIns="38318" rIns="76635" bIns="383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90361" y="3974648"/>
            <a:ext cx="3818374" cy="1835348"/>
          </a:xfrm>
          <a:prstGeom prst="rect">
            <a:avLst/>
          </a:prstGeom>
        </p:spPr>
        <p:txBody>
          <a:bodyPr wrap="square" lIns="54768" tIns="27384" rIns="54768" bIns="2738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60729" y="1296827"/>
            <a:ext cx="2527096" cy="5014910"/>
          </a:xfrm>
          <a:prstGeom prst="round2Diag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t" anchorCtr="0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МО:</a:t>
            </a:r>
          </a:p>
          <a:p>
            <a:pPr algn="ctr" defTabSz="273071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Карымский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Ононский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Кыринский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Хилокский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Шелопугинский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Каларский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Тунгокоченский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Александрово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п. Агинское </a:t>
            </a: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6412176" y="1271126"/>
            <a:ext cx="2436888" cy="5040611"/>
          </a:xfrm>
          <a:prstGeom prst="round2DiagRect">
            <a:avLst/>
          </a:prstGeom>
          <a:solidFill>
            <a:srgbClr val="FF330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t" anchorCtr="0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 УРОВЕНЬ ОТКРЫТОСТИ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МО:</a:t>
            </a: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 defTabSz="273071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Калганский 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099809" y="997897"/>
            <a:ext cx="3200383" cy="5688632"/>
          </a:xfrm>
          <a:prstGeom prst="round2Diag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МО: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Чита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Читинский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Забайкальский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Оловяннинский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Приаргунский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Балейский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Могочинский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Чернышевский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Газимуро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Сретенский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Тунгиро-Олёкминский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Агинский, 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Красночикойский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Горный ЗАТО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Могойтуйский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Краснокаменский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Шилкинский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Акшинский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Нерчинско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Дульдургинский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Улётовский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Борзинский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Петровск-Забайкальский   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2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73</Words>
  <Application>Microsoft Office PowerPoint</Application>
  <PresentationFormat>Экран (4:3)</PresentationFormat>
  <Paragraphs>53</Paragraphs>
  <Slides>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Тема Office</vt:lpstr>
      <vt:lpstr>think-cell Slide</vt:lpstr>
      <vt:lpstr>РЕЙТИНГ МУНИЦИПАЛЬНЫХ ОБРАЗОВАНИЙ ПО УРОВНЮ ОТКРЫТОСТИ БЮДЖЕТНЫХ ДАННЫХ ЗА 2024 ГОД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УРОВНЯ ОТКРЫТОСТИ БЮДЖЕТНЫХ ДАННЫХ МУНИЦИПАЛЬНЫХ ОБРАЗОВАНИЙ ЗА 2021</dc:title>
  <dc:creator>Макарова Дарья Сергеевна</dc:creator>
  <cp:lastModifiedBy>user</cp:lastModifiedBy>
  <cp:revision>28</cp:revision>
  <cp:lastPrinted>2025-05-14T01:20:42Z</cp:lastPrinted>
  <dcterms:created xsi:type="dcterms:W3CDTF">2022-06-27T05:53:54Z</dcterms:created>
  <dcterms:modified xsi:type="dcterms:W3CDTF">2025-07-30T03:38:49Z</dcterms:modified>
</cp:coreProperties>
</file>